
<file path=[Content_Types].xml><?xml version="1.0" encoding="utf-8"?>
<Types xmlns="http://schemas.openxmlformats.org/package/2006/content-types"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41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21C6712-F31F-48B3-B6A3-04FC13B11C3D}" type="datetimeFigureOut">
              <a:rPr lang="ko-KR" altLang="en-US"/>
              <a:pPr>
                <a:defRPr/>
              </a:pPr>
              <a:t>2009-07-27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B99C5E3-68A8-4595-B9B1-F2198F58BDC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1pPr>
    <a:lvl2pPr marL="4572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2pPr>
    <a:lvl3pPr marL="9144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3pPr>
    <a:lvl4pPr marL="13716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4pPr>
    <a:lvl5pPr marL="18288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7411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0010B52-0817-4764-AF74-9DCF6756B414}" type="slidenum">
              <a:rPr lang="ko-KR" altLang="en-US">
                <a:cs typeface="맑은 고딕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ko-KR">
              <a:cs typeface="맑은 고딕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 descr="그림1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그림 7" descr="bg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946150"/>
            <a:ext cx="9144000" cy="591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d"/>
  </p:transition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843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ransition>
    <p:cover dir="d"/>
  </p:transition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00063" y="92075"/>
            <a:ext cx="8286750" cy="36988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>
              <a:ln w="11430"/>
              <a:solidFill>
                <a:srgbClr val="FF33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16386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kumimoji="0" lang="ko-KR" altLang="ko-KR">
                <a:latin typeface="맑은 고딕"/>
                <a:ea typeface="맑은 고딕"/>
              </a:rPr>
              <a:t/>
            </a:r>
            <a:br>
              <a:rPr kumimoji="0" lang="ko-KR" altLang="ko-KR">
                <a:latin typeface="맑은 고딕"/>
                <a:ea typeface="맑은 고딕"/>
              </a:rPr>
            </a:br>
            <a:endParaRPr kumimoji="0" lang="ko-KR" altLang="ko-KR">
              <a:latin typeface="맑은 고딕"/>
              <a:ea typeface="맑은 고딕"/>
            </a:endParaRPr>
          </a:p>
        </p:txBody>
      </p:sp>
      <p:sp>
        <p:nvSpPr>
          <p:cNvPr id="1638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kumimoji="0" lang="ko-KR" altLang="ko-KR">
                <a:latin typeface="맑은 고딕"/>
                <a:ea typeface="맑은 고딕"/>
              </a:rPr>
              <a:t/>
            </a:r>
            <a:br>
              <a:rPr kumimoji="0" lang="ko-KR" altLang="ko-KR">
                <a:latin typeface="맑은 고딕"/>
                <a:ea typeface="맑은 고딕"/>
              </a:rPr>
            </a:br>
            <a:endParaRPr kumimoji="0" lang="ko-KR" altLang="ko-KR">
              <a:latin typeface="맑은 고딕"/>
              <a:ea typeface="맑은 고딕"/>
            </a:endParaRPr>
          </a:p>
        </p:txBody>
      </p:sp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kumimoji="0" lang="ko-KR" altLang="ko-KR">
                <a:latin typeface="맑은 고딕"/>
                <a:ea typeface="맑은 고딕"/>
              </a:rPr>
              <a:t/>
            </a:r>
            <a:br>
              <a:rPr kumimoji="0" lang="ko-KR" altLang="ko-KR">
                <a:latin typeface="맑은 고딕"/>
                <a:ea typeface="맑은 고딕"/>
              </a:rPr>
            </a:br>
            <a:endParaRPr kumimoji="0" lang="ko-KR" altLang="ko-KR">
              <a:latin typeface="맑은 고딕"/>
              <a:ea typeface="맑은 고딕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0" y="857250"/>
          <a:ext cx="9144000" cy="6000750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1378894"/>
                <a:gridCol w="1264312"/>
                <a:gridCol w="1344368"/>
                <a:gridCol w="1298838"/>
                <a:gridCol w="1280797"/>
                <a:gridCol w="1288411"/>
                <a:gridCol w="1288411"/>
              </a:tblGrid>
              <a:tr h="442988">
                <a:tc gridSpan="2"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solidFill>
                            <a:schemeClr val="bg1"/>
                          </a:solidFill>
                        </a:rPr>
                        <a:t>Basic</a:t>
                      </a:r>
                      <a:endParaRPr lang="ko-KR" sz="1800" b="1" kern="100" dirty="0">
                        <a:solidFill>
                          <a:schemeClr val="bg1"/>
                        </a:solidFill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solidFill>
                            <a:schemeClr val="bg1"/>
                          </a:solidFill>
                        </a:rPr>
                        <a:t>Intermediate</a:t>
                      </a:r>
                      <a:endParaRPr lang="ko-KR" sz="1800" b="1" kern="100" dirty="0">
                        <a:solidFill>
                          <a:schemeClr val="bg1"/>
                        </a:solidFill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solidFill>
                            <a:schemeClr val="bg1"/>
                          </a:solidFill>
                        </a:rPr>
                        <a:t>Advanced</a:t>
                      </a:r>
                      <a:endParaRPr lang="ko-KR" sz="1800" b="1" kern="100" dirty="0">
                        <a:solidFill>
                          <a:schemeClr val="bg1"/>
                        </a:solidFill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28088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2000" kern="100" dirty="0" smtClean="0"/>
                        <a:t>Level 1</a:t>
                      </a:r>
                      <a:endParaRPr lang="ko-KR" sz="2000" kern="100" dirty="0">
                        <a:solidFill>
                          <a:schemeClr val="bg1"/>
                        </a:solidFill>
                        <a:latin typeface="HY강B" pitchFamily="18" charset="-127"/>
                        <a:ea typeface="HY강B" pitchFamily="18" charset="-127"/>
                        <a:cs typeface="Times New Roman"/>
                      </a:endParaRPr>
                    </a:p>
                  </a:txBody>
                  <a:tcPr marL="50609" marR="50609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kern="100" dirty="0" smtClean="0"/>
                        <a:t>Level 2</a:t>
                      </a:r>
                      <a:endParaRPr lang="ko-KR" altLang="en-US" sz="2000" kern="100" dirty="0" smtClean="0">
                        <a:solidFill>
                          <a:schemeClr val="bg1"/>
                        </a:solidFill>
                        <a:latin typeface="HY강B" pitchFamily="18" charset="-127"/>
                        <a:ea typeface="HY강B" pitchFamily="18" charset="-127"/>
                        <a:cs typeface="Times New Roman"/>
                      </a:endParaRPr>
                    </a:p>
                  </a:txBody>
                  <a:tcPr marL="50609" marR="50609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kern="100" dirty="0" smtClean="0"/>
                        <a:t>Level 3</a:t>
                      </a:r>
                      <a:endParaRPr lang="ko-KR" altLang="en-US" sz="2000" kern="100" dirty="0" smtClean="0">
                        <a:solidFill>
                          <a:schemeClr val="bg1"/>
                        </a:solidFill>
                        <a:latin typeface="HY강B" pitchFamily="18" charset="-127"/>
                        <a:ea typeface="HY강B" pitchFamily="18" charset="-127"/>
                        <a:cs typeface="Times New Roman"/>
                      </a:endParaRPr>
                    </a:p>
                  </a:txBody>
                  <a:tcPr marL="50609" marR="50609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kern="100" dirty="0" smtClean="0"/>
                        <a:t>Level 4</a:t>
                      </a:r>
                      <a:endParaRPr lang="ko-KR" altLang="en-US" sz="2000" kern="100" dirty="0" smtClean="0">
                        <a:solidFill>
                          <a:schemeClr val="bg1"/>
                        </a:solidFill>
                        <a:latin typeface="HY강B" pitchFamily="18" charset="-127"/>
                        <a:ea typeface="HY강B" pitchFamily="18" charset="-127"/>
                        <a:cs typeface="Times New Roman"/>
                      </a:endParaRPr>
                    </a:p>
                  </a:txBody>
                  <a:tcPr marL="50609" marR="50609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kern="100" dirty="0" smtClean="0"/>
                        <a:t>Level 5</a:t>
                      </a:r>
                      <a:endParaRPr lang="ko-KR" altLang="en-US" sz="2000" kern="100" dirty="0" smtClean="0">
                        <a:solidFill>
                          <a:schemeClr val="bg1"/>
                        </a:solidFill>
                        <a:latin typeface="HY강B" pitchFamily="18" charset="-127"/>
                        <a:ea typeface="HY강B" pitchFamily="18" charset="-127"/>
                        <a:cs typeface="Times New Roman"/>
                      </a:endParaRPr>
                    </a:p>
                  </a:txBody>
                  <a:tcPr marL="50609" marR="50609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kern="100" dirty="0" smtClean="0"/>
                        <a:t>Level 6</a:t>
                      </a:r>
                      <a:endParaRPr lang="ko-KR" altLang="en-US" sz="2000" kern="100" dirty="0" smtClean="0">
                        <a:solidFill>
                          <a:schemeClr val="bg1"/>
                        </a:solidFill>
                        <a:latin typeface="HY강B" pitchFamily="18" charset="-127"/>
                        <a:ea typeface="HY강B" pitchFamily="18" charset="-127"/>
                        <a:cs typeface="Times New Roman"/>
                      </a:endParaRPr>
                    </a:p>
                  </a:txBody>
                  <a:tcPr marL="50609" marR="50609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kern="100" dirty="0" smtClean="0"/>
                        <a:t>Level 7</a:t>
                      </a:r>
                      <a:endParaRPr lang="ko-KR" altLang="en-US" sz="2000" kern="100" dirty="0" smtClean="0">
                        <a:solidFill>
                          <a:schemeClr val="bg1"/>
                        </a:solidFill>
                        <a:latin typeface="HY강B" pitchFamily="18" charset="-127"/>
                        <a:ea typeface="HY강B" pitchFamily="18" charset="-127"/>
                        <a:cs typeface="Times New Roman"/>
                      </a:endParaRPr>
                    </a:p>
                  </a:txBody>
                  <a:tcPr marL="50609" marR="50609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28088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/>
                        <a:t>E1</a:t>
                      </a:r>
                      <a:endParaRPr lang="ko-KR" sz="1600" b="1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 smtClean="0"/>
                        <a:t>E5</a:t>
                      </a:r>
                      <a:endParaRPr lang="ko-KR" sz="1600" b="1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/>
                        <a:t>E9</a:t>
                      </a:r>
                      <a:endParaRPr lang="ko-KR" sz="1600" b="1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/>
                        <a:t>E13</a:t>
                      </a:r>
                      <a:endParaRPr lang="ko-KR" sz="1600" b="1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/>
                        <a:t>S1</a:t>
                      </a:r>
                      <a:endParaRPr lang="ko-KR" sz="1600" b="1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/>
                        <a:t>S 5</a:t>
                      </a:r>
                      <a:endParaRPr lang="ko-KR" sz="1600" b="1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/>
                        <a:t>S 9</a:t>
                      </a:r>
                      <a:endParaRPr lang="ko-KR" sz="1600" b="1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854335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en-US" sz="1000" b="1" dirty="0" smtClean="0"/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b="1" dirty="0" smtClean="0"/>
                        <a:t>Phonics School </a:t>
                      </a:r>
                      <a:r>
                        <a:rPr lang="en-US" sz="1000" b="1" kern="100" dirty="0" smtClean="0"/>
                        <a:t>1</a:t>
                      </a:r>
                      <a:endParaRPr lang="ko-KR" sz="1000" b="1" kern="100" dirty="0"/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b="1" kern="100" dirty="0" smtClean="0"/>
                        <a:t>E’s</a:t>
                      </a:r>
                      <a:r>
                        <a:rPr lang="en-US" sz="1000" b="1" kern="100" baseline="0" dirty="0" smtClean="0"/>
                        <a:t> </a:t>
                      </a:r>
                      <a:r>
                        <a:rPr lang="en-US" sz="1000" b="1" kern="100" dirty="0" smtClean="0"/>
                        <a:t>Fiction School</a:t>
                      </a: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b="1" kern="100" dirty="0" smtClean="0"/>
                        <a:t>1-1,2</a:t>
                      </a:r>
                      <a:endParaRPr lang="ko-KR" sz="1000" b="1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en-US" sz="1000" b="1" kern="100" dirty="0" smtClean="0"/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b="1" kern="100" dirty="0" smtClean="0"/>
                        <a:t>Reading Class 1</a:t>
                      </a:r>
                      <a:endParaRPr lang="ko-KR" sz="1000" b="1" kern="100" dirty="0" smtClean="0"/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b="1" kern="100" baseline="0" dirty="0" smtClean="0"/>
                        <a:t>Writing Class </a:t>
                      </a:r>
                      <a:r>
                        <a:rPr lang="en-US" sz="1000" b="1" kern="100" dirty="0" smtClean="0"/>
                        <a:t>1</a:t>
                      </a:r>
                    </a:p>
                  </a:txBody>
                  <a:tcPr marL="50609" marR="50609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en-US" sz="1000" b="1" kern="100" dirty="0" smtClean="0"/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b="1" kern="100" dirty="0" smtClean="0"/>
                        <a:t>Reading Class 2</a:t>
                      </a:r>
                      <a:endParaRPr lang="ko-KR" altLang="en-US" sz="1000" b="1" kern="100" dirty="0" smtClean="0"/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b="1" kern="100" baseline="0" dirty="0" smtClean="0"/>
                        <a:t>Writing Class 2</a:t>
                      </a:r>
                      <a:endParaRPr lang="en-US" sz="1000" b="1" kern="100" dirty="0" smtClean="0"/>
                    </a:p>
                  </a:txBody>
                  <a:tcPr marL="50609" marR="50609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en-US" sz="1000" b="1" kern="100" dirty="0" smtClean="0"/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b="1" kern="100" dirty="0" smtClean="0"/>
                        <a:t>Reading Class 3</a:t>
                      </a:r>
                      <a:endParaRPr lang="ko-KR" altLang="en-US" sz="1000" b="1" kern="100" dirty="0" smtClean="0"/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b="1" kern="100" baseline="0" dirty="0" smtClean="0"/>
                        <a:t>Writing Class 3</a:t>
                      </a:r>
                      <a:endParaRPr lang="en-US" sz="1000" b="1" kern="100" dirty="0" smtClean="0"/>
                    </a:p>
                  </a:txBody>
                  <a:tcPr marL="50609" marR="50609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en-US" sz="1000" b="1" kern="100" dirty="0" smtClean="0"/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b="1" kern="100" dirty="0" smtClean="0"/>
                        <a:t>P. Reading Class1</a:t>
                      </a:r>
                      <a:endParaRPr lang="ko-KR" sz="1000" b="1" kern="100" dirty="0"/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b="1" kern="100" dirty="0" smtClean="0"/>
                        <a:t>P. Writing</a:t>
                      </a:r>
                      <a:r>
                        <a:rPr lang="en-US" sz="1000" b="1" kern="100" baseline="0" dirty="0" smtClean="0"/>
                        <a:t> Class</a:t>
                      </a:r>
                      <a:r>
                        <a:rPr lang="en-US" sz="1000" b="1" kern="100" dirty="0" smtClean="0"/>
                        <a:t>1</a:t>
                      </a:r>
                      <a:endParaRPr lang="ko-KR" sz="1000" b="1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00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00" dirty="0" smtClean="0"/>
                        <a:t>P. Reading Class2</a:t>
                      </a:r>
                      <a:endParaRPr lang="ko-KR" sz="1000" b="1" kern="100" dirty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00" dirty="0" smtClean="0"/>
                        <a:t>P. Writing</a:t>
                      </a:r>
                      <a:r>
                        <a:rPr lang="en-US" sz="1000" b="1" kern="100" baseline="0" dirty="0" smtClean="0"/>
                        <a:t> Class</a:t>
                      </a:r>
                      <a:r>
                        <a:rPr lang="en-US" sz="1000" b="1" kern="100" dirty="0" smtClean="0"/>
                        <a:t> </a:t>
                      </a:r>
                      <a:r>
                        <a:rPr lang="en-US" sz="1000" b="1" kern="100" dirty="0"/>
                        <a:t>2</a:t>
                      </a:r>
                      <a:endParaRPr lang="ko-KR" sz="1000" b="1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00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00" dirty="0" smtClean="0"/>
                        <a:t>P. Reading Class3</a:t>
                      </a:r>
                      <a:endParaRPr lang="ko-KR" sz="1000" b="1" kern="100" dirty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00" dirty="0" smtClean="0"/>
                        <a:t>P. Writing</a:t>
                      </a:r>
                      <a:r>
                        <a:rPr lang="en-US" sz="1000" b="1" kern="100" baseline="0" dirty="0" smtClean="0"/>
                        <a:t> Class</a:t>
                      </a:r>
                      <a:r>
                        <a:rPr lang="en-US" sz="1000" b="1" kern="100" dirty="0" smtClean="0"/>
                        <a:t>3</a:t>
                      </a:r>
                      <a:endParaRPr lang="ko-KR" sz="1000" b="1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/>
                </a:tc>
              </a:tr>
              <a:tr h="428088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/>
                        <a:t>E2</a:t>
                      </a:r>
                      <a:endParaRPr lang="ko-KR" sz="1600" b="1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 smtClean="0"/>
                        <a:t>E6</a:t>
                      </a:r>
                      <a:endParaRPr lang="ko-KR" sz="1600" b="1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/>
                        <a:t>E10</a:t>
                      </a:r>
                      <a:endParaRPr lang="ko-KR" sz="1600" b="1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/>
                        <a:t>E14</a:t>
                      </a:r>
                      <a:endParaRPr lang="ko-KR" sz="1600" b="1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/>
                        <a:t>S2</a:t>
                      </a:r>
                      <a:endParaRPr lang="ko-KR" sz="1600" b="1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/>
                        <a:t>S6</a:t>
                      </a:r>
                      <a:endParaRPr lang="ko-KR" sz="1600" b="1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/>
                        <a:t>S10</a:t>
                      </a:r>
                      <a:endParaRPr lang="ko-KR" sz="1600" b="1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854335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en-US" sz="900" b="1" dirty="0" smtClean="0"/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900" b="1" dirty="0" smtClean="0"/>
                        <a:t>Phonics School </a:t>
                      </a:r>
                      <a:r>
                        <a:rPr lang="en-US" sz="900" b="1" kern="100" dirty="0" smtClean="0"/>
                        <a:t> </a:t>
                      </a:r>
                      <a:r>
                        <a:rPr lang="en-US" sz="900" b="1" kern="100" dirty="0"/>
                        <a:t>2</a:t>
                      </a:r>
                      <a:endParaRPr lang="ko-KR" sz="900" b="1" kern="100" dirty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 smtClean="0"/>
                        <a:t>E’s</a:t>
                      </a:r>
                      <a:r>
                        <a:rPr lang="en-US" sz="900" b="1" kern="100" baseline="0" dirty="0" smtClean="0"/>
                        <a:t> </a:t>
                      </a:r>
                      <a:r>
                        <a:rPr lang="en-US" sz="900" b="1" kern="100" dirty="0" smtClean="0"/>
                        <a:t>Fiction School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 smtClean="0"/>
                        <a:t>1-3,4</a:t>
                      </a:r>
                      <a:endParaRPr lang="ko-KR" sz="900" b="1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en-US" sz="900" b="1" kern="100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 smtClean="0"/>
                        <a:t>(N)Fiction School</a:t>
                      </a: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900" b="1" kern="100" dirty="0" smtClean="0"/>
                        <a:t>2-1,2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 smtClean="0"/>
                        <a:t>Grammar Class 1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00" dirty="0" smtClean="0"/>
                        <a:t>Social Studies Class1</a:t>
                      </a:r>
                      <a:endParaRPr lang="ko-KR" altLang="en-US" sz="900" b="1" kern="100" dirty="0" smtClean="0"/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endParaRPr lang="en-US" sz="900" b="1" kern="100" dirty="0" smtClean="0"/>
                    </a:p>
                  </a:txBody>
                  <a:tcPr marL="50609" marR="50609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en-US" sz="900" b="1" kern="100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 smtClean="0"/>
                        <a:t>(N)Fiction School</a:t>
                      </a: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900" b="1" kern="100" dirty="0" smtClean="0"/>
                        <a:t>3-1,2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 smtClean="0"/>
                        <a:t>Listening</a:t>
                      </a:r>
                      <a:r>
                        <a:rPr lang="en-US" sz="900" b="1" kern="100" baseline="0" dirty="0" smtClean="0"/>
                        <a:t> Class 2</a:t>
                      </a:r>
                      <a:endParaRPr lang="en-US" sz="900" b="1" kern="100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00" dirty="0" smtClean="0"/>
                        <a:t>Social Studies Class 2</a:t>
                      </a:r>
                      <a:endParaRPr lang="ko-KR" sz="900" b="1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en-US" sz="900" b="1" kern="100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 smtClean="0"/>
                        <a:t>(N)Fiction School</a:t>
                      </a: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900" b="1" kern="100" dirty="0" smtClean="0"/>
                        <a:t>4-1,2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 smtClean="0"/>
                        <a:t>Grammar Class 2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00" dirty="0" smtClean="0"/>
                        <a:t>Social Studies Class 3</a:t>
                      </a:r>
                      <a:endParaRPr lang="ko-KR" altLang="en-US" sz="900" b="1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kern="100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 smtClean="0"/>
                        <a:t>Social Studies Class4</a:t>
                      </a:r>
                      <a:endParaRPr lang="ko-KR" sz="900" b="1" kern="100" dirty="0"/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900" b="1" kern="100" dirty="0" smtClean="0"/>
                        <a:t>Listening Class3</a:t>
                      </a:r>
                      <a:endParaRPr lang="ko-KR" altLang="en-US" sz="900" b="1" kern="100" dirty="0">
                        <a:latin typeface="바탕"/>
                        <a:ea typeface="+mn-ea"/>
                        <a:cs typeface="Times New Roman"/>
                      </a:endParaRPr>
                    </a:p>
                  </a:txBody>
                  <a:tcPr marL="50609" marR="50609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kern="100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 smtClean="0"/>
                        <a:t>Social Studies Class5</a:t>
                      </a:r>
                      <a:endParaRPr lang="ko-KR" sz="900" b="1" kern="100" dirty="0"/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900" b="1" kern="100" dirty="0" smtClean="0"/>
                        <a:t>Grammar Class 3</a:t>
                      </a:r>
                      <a:endParaRPr lang="en-US" sz="900" b="1" kern="100" dirty="0" smtClean="0">
                        <a:latin typeface="굴림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kern="100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 smtClean="0"/>
                        <a:t>Social Studies Class6</a:t>
                      </a:r>
                      <a:endParaRPr lang="ko-KR" sz="900" b="1" kern="100" dirty="0"/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900" b="1" kern="100" dirty="0" smtClean="0"/>
                        <a:t>Listening Class4</a:t>
                      </a:r>
                      <a:endParaRPr lang="ko-KR" altLang="en-US" sz="900" b="1" kern="100" dirty="0">
                        <a:latin typeface="바탕"/>
                        <a:ea typeface="+mn-ea"/>
                        <a:cs typeface="Times New Roman"/>
                      </a:endParaRPr>
                    </a:p>
                  </a:txBody>
                  <a:tcPr marL="50609" marR="50609" marT="0" marB="0"/>
                </a:tc>
              </a:tr>
              <a:tr h="428088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/>
                        <a:t>E3</a:t>
                      </a:r>
                      <a:endParaRPr lang="ko-KR" sz="16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 smtClean="0"/>
                        <a:t>E7</a:t>
                      </a:r>
                      <a:endParaRPr lang="ko-KR" sz="16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/>
                        <a:t>E11</a:t>
                      </a:r>
                      <a:endParaRPr lang="ko-KR" sz="16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/>
                        <a:t>E15</a:t>
                      </a:r>
                      <a:endParaRPr lang="ko-KR" sz="16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/>
                        <a:t>S3</a:t>
                      </a:r>
                      <a:endParaRPr lang="ko-KR" sz="16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/>
                        <a:t>S7</a:t>
                      </a:r>
                      <a:endParaRPr lang="ko-KR" sz="16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/>
                        <a:t>S11</a:t>
                      </a:r>
                      <a:endParaRPr lang="ko-KR" sz="16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854335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en-US" sz="900" b="1" dirty="0" smtClean="0"/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900" b="1" dirty="0" smtClean="0"/>
                        <a:t>Phonics School </a:t>
                      </a:r>
                      <a:r>
                        <a:rPr lang="en-US" sz="900" b="1" kern="100" dirty="0" smtClean="0"/>
                        <a:t> </a:t>
                      </a:r>
                      <a:r>
                        <a:rPr lang="en-US" sz="900" b="1" kern="100" dirty="0"/>
                        <a:t>3</a:t>
                      </a:r>
                      <a:endParaRPr lang="ko-KR" sz="900" b="1" kern="100" dirty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baseline="0" dirty="0" smtClean="0"/>
                        <a:t>   E’s </a:t>
                      </a:r>
                      <a:r>
                        <a:rPr lang="en-US" sz="900" b="1" kern="100" baseline="0" dirty="0" err="1" smtClean="0"/>
                        <a:t>N.f</a:t>
                      </a:r>
                      <a:r>
                        <a:rPr lang="en-US" sz="900" b="1" kern="100" dirty="0" err="1" smtClean="0"/>
                        <a:t>iction</a:t>
                      </a:r>
                      <a:r>
                        <a:rPr lang="en-US" sz="900" b="1" kern="100" dirty="0" smtClean="0"/>
                        <a:t> School</a:t>
                      </a:r>
                      <a:endParaRPr lang="ko-KR" altLang="en-US" sz="900" b="1" kern="100" dirty="0" smtClean="0"/>
                    </a:p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900" b="1" kern="100" dirty="0" smtClean="0"/>
                        <a:t>           1-5,6</a:t>
                      </a:r>
                      <a:endParaRPr lang="ko-KR" sz="900" b="1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en-US" sz="900" b="1" kern="100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 smtClean="0"/>
                        <a:t>(N)Fiction School</a:t>
                      </a: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900" b="1" kern="100" dirty="0" smtClean="0"/>
                        <a:t>2-3,4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 smtClean="0"/>
                        <a:t>Math Class</a:t>
                      </a:r>
                      <a:r>
                        <a:rPr lang="en-US" sz="900" b="1" kern="100" baseline="0" dirty="0" smtClean="0"/>
                        <a:t> </a:t>
                      </a:r>
                      <a:r>
                        <a:rPr lang="en-US" sz="900" b="1" kern="100" dirty="0" smtClean="0"/>
                        <a:t>1</a:t>
                      </a:r>
                      <a:endParaRPr lang="ko-KR" altLang="en-US" sz="900" b="1" kern="100" dirty="0" smtClean="0"/>
                    </a:p>
                  </a:txBody>
                  <a:tcPr marL="50609" marR="50609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ko-KR" sz="900" b="1" kern="100" dirty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 smtClean="0"/>
                        <a:t>(N)Fiction School</a:t>
                      </a: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900" b="1" kern="100" dirty="0" smtClean="0"/>
                        <a:t>3-3,4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 smtClean="0"/>
                        <a:t>Math Class</a:t>
                      </a:r>
                      <a:r>
                        <a:rPr lang="en-US" sz="900" b="1" kern="100" baseline="0" dirty="0" smtClean="0"/>
                        <a:t> 2</a:t>
                      </a:r>
                      <a:endParaRPr lang="ko-KR" altLang="en-US" sz="900" b="1" kern="100" dirty="0" smtClean="0"/>
                    </a:p>
                  </a:txBody>
                  <a:tcPr marL="50609" marR="50609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en-US" sz="900" b="1" kern="100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 smtClean="0"/>
                        <a:t>(N)Fiction School</a:t>
                      </a: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900" b="1" kern="100" dirty="0" smtClean="0"/>
                        <a:t>4-3,4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 smtClean="0"/>
                        <a:t>Math Class</a:t>
                      </a:r>
                      <a:r>
                        <a:rPr lang="en-US" sz="900" b="1" kern="100" baseline="0" dirty="0" smtClean="0"/>
                        <a:t> 3</a:t>
                      </a:r>
                      <a:endParaRPr lang="ko-KR" sz="900" b="1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en-US" sz="900" b="1" kern="100" dirty="0" smtClean="0"/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900" b="1" kern="100" dirty="0" smtClean="0"/>
                        <a:t>Math Class</a:t>
                      </a:r>
                      <a:r>
                        <a:rPr lang="en-US" sz="900" b="1" kern="100" baseline="0" dirty="0" smtClean="0"/>
                        <a:t> </a:t>
                      </a:r>
                      <a:r>
                        <a:rPr lang="en-US" sz="900" b="1" kern="100" dirty="0" smtClean="0"/>
                        <a:t>4</a:t>
                      </a:r>
                      <a:endParaRPr lang="ko-KR" sz="900" b="1" kern="100" dirty="0"/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900" b="1" kern="100" dirty="0" smtClean="0"/>
                        <a:t>Speaking Class </a:t>
                      </a:r>
                      <a:r>
                        <a:rPr lang="en-US" sz="900" b="1" kern="100" dirty="0"/>
                        <a:t>1</a:t>
                      </a:r>
                      <a:endParaRPr lang="ko-KR" sz="900" b="1" kern="100" dirty="0">
                        <a:solidFill>
                          <a:schemeClr val="tx1"/>
                        </a:solidFill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en-US" sz="900" b="1" kern="100" dirty="0" smtClean="0"/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900" b="1" kern="100" dirty="0" smtClean="0"/>
                        <a:t>Math Class</a:t>
                      </a:r>
                      <a:r>
                        <a:rPr lang="en-US" sz="900" b="1" kern="100" baseline="0" dirty="0" smtClean="0"/>
                        <a:t> </a:t>
                      </a:r>
                      <a:r>
                        <a:rPr lang="en-US" sz="900" b="1" kern="100" dirty="0" smtClean="0"/>
                        <a:t>5</a:t>
                      </a:r>
                      <a:endParaRPr lang="ko-KR" sz="900" b="1" kern="100" dirty="0"/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900" b="1" kern="100" dirty="0" smtClean="0"/>
                        <a:t>Speaking Class 2</a:t>
                      </a:r>
                      <a:endParaRPr lang="ko-KR" sz="900" b="1" kern="100" dirty="0">
                        <a:solidFill>
                          <a:schemeClr val="tx1"/>
                        </a:solidFill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en-US" sz="900" b="1" kern="100" dirty="0" smtClean="0"/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900" b="1" kern="100" dirty="0" smtClean="0"/>
                        <a:t>Math Class</a:t>
                      </a:r>
                      <a:r>
                        <a:rPr lang="en-US" sz="900" b="1" kern="100" baseline="0" dirty="0" smtClean="0"/>
                        <a:t> </a:t>
                      </a:r>
                      <a:r>
                        <a:rPr lang="en-US" sz="900" b="1" kern="100" dirty="0" smtClean="0"/>
                        <a:t>6</a:t>
                      </a:r>
                      <a:endParaRPr lang="ko-KR" sz="900" b="1" kern="100" dirty="0"/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900" b="1" kern="100" dirty="0" smtClean="0"/>
                        <a:t>Speaking Class 3</a:t>
                      </a:r>
                      <a:endParaRPr lang="ko-KR" sz="900" b="1" kern="100" dirty="0">
                        <a:solidFill>
                          <a:schemeClr val="tx1"/>
                        </a:solidFill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/>
                </a:tc>
              </a:tr>
              <a:tr h="428088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/>
                        <a:t>E4</a:t>
                      </a:r>
                      <a:endParaRPr lang="ko-KR" sz="16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 smtClean="0"/>
                        <a:t>E8</a:t>
                      </a:r>
                      <a:endParaRPr lang="ko-KR" sz="16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/>
                        <a:t>E12</a:t>
                      </a:r>
                      <a:endParaRPr lang="ko-KR" sz="16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/>
                        <a:t>E16</a:t>
                      </a:r>
                      <a:endParaRPr lang="ko-KR" sz="16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/>
                        <a:t>S4</a:t>
                      </a:r>
                      <a:endParaRPr lang="ko-KR" sz="16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/>
                        <a:t>S8</a:t>
                      </a:r>
                      <a:endParaRPr lang="ko-KR" sz="16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/>
                        <a:t>S12</a:t>
                      </a:r>
                      <a:endParaRPr lang="ko-KR" sz="16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854335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en-US" sz="1000" b="1" kern="100" dirty="0" smtClean="0"/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b="1" kern="100" dirty="0" smtClean="0"/>
                        <a:t>Reading Class-S</a:t>
                      </a: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b="1" dirty="0" smtClean="0"/>
                        <a:t>Listening Class 1</a:t>
                      </a:r>
                      <a:endParaRPr lang="en-US" sz="1000" b="1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en-US" sz="1000" b="1" kern="100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00" dirty="0" smtClean="0"/>
                        <a:t>(N)Fiction School</a:t>
                      </a: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b="1" kern="100" dirty="0" smtClean="0"/>
                        <a:t>2-5,6</a:t>
                      </a: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b="1" kern="100" dirty="0" smtClean="0"/>
                        <a:t>Science Class</a:t>
                      </a:r>
                      <a:r>
                        <a:rPr lang="en-US" sz="1000" b="1" kern="100" baseline="0" dirty="0" smtClean="0"/>
                        <a:t> </a:t>
                      </a:r>
                      <a:r>
                        <a:rPr lang="en-US" sz="1000" b="1" kern="100" dirty="0" smtClean="0"/>
                        <a:t>1</a:t>
                      </a:r>
                      <a:endParaRPr lang="ko-KR" sz="1000" b="1" kern="100" dirty="0" smtClean="0">
                        <a:solidFill>
                          <a:schemeClr val="tx1"/>
                        </a:solidFill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en-US" sz="1000" b="1" kern="100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00" dirty="0" smtClean="0"/>
                        <a:t>(N)Fiction School</a:t>
                      </a: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b="1" kern="100" dirty="0" smtClean="0"/>
                        <a:t>3-5,6</a:t>
                      </a: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b="1" kern="100" dirty="0" smtClean="0"/>
                        <a:t>Science Class</a:t>
                      </a:r>
                      <a:r>
                        <a:rPr lang="en-US" sz="1000" b="1" kern="100" baseline="0" dirty="0" smtClean="0"/>
                        <a:t> 2</a:t>
                      </a:r>
                      <a:endParaRPr lang="ko-KR" altLang="en-US" sz="1000" b="1" kern="100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00" dirty="0" smtClean="0"/>
                        <a:t> </a:t>
                      </a:r>
                      <a:endParaRPr lang="ko-KR" sz="1000" b="1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en-US" sz="1000" b="1" kern="100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00" dirty="0" smtClean="0"/>
                        <a:t>(N)Fiction School</a:t>
                      </a: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b="1" kern="100" dirty="0" smtClean="0"/>
                        <a:t>4-5,6</a:t>
                      </a: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b="1" kern="100" dirty="0" smtClean="0"/>
                        <a:t>Science Class</a:t>
                      </a:r>
                      <a:r>
                        <a:rPr lang="en-US" sz="1000" b="1" kern="100" baseline="0" dirty="0" smtClean="0"/>
                        <a:t> 3</a:t>
                      </a:r>
                      <a:endParaRPr lang="ko-KR" altLang="en-US" sz="1000" b="1" kern="100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00" dirty="0" smtClean="0"/>
                        <a:t> </a:t>
                      </a:r>
                      <a:endParaRPr lang="ko-KR" sz="1000" b="1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en-US" sz="1000" b="1" kern="100" dirty="0" smtClean="0"/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b="1" kern="100" dirty="0" smtClean="0"/>
                        <a:t>Debate</a:t>
                      </a:r>
                      <a:r>
                        <a:rPr lang="en-US" sz="1000" b="1" kern="100" baseline="0" dirty="0" smtClean="0"/>
                        <a:t> Class</a:t>
                      </a:r>
                      <a:r>
                        <a:rPr lang="en-US" sz="1000" b="1" kern="100" dirty="0" smtClean="0"/>
                        <a:t> </a:t>
                      </a:r>
                      <a:r>
                        <a:rPr lang="en-US" sz="1000" b="1" kern="100" dirty="0"/>
                        <a:t>1</a:t>
                      </a:r>
                      <a:endParaRPr lang="ko-KR" sz="1000" b="1" kern="100" dirty="0"/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b="1" kern="100" dirty="0" smtClean="0"/>
                        <a:t>Science Class</a:t>
                      </a:r>
                      <a:r>
                        <a:rPr lang="en-US" sz="1000" b="1" kern="100" baseline="0" dirty="0" smtClean="0"/>
                        <a:t> </a:t>
                      </a:r>
                      <a:r>
                        <a:rPr lang="en-US" sz="1000" b="1" kern="100" dirty="0" smtClean="0"/>
                        <a:t>4</a:t>
                      </a:r>
                      <a:endParaRPr lang="ko-KR" sz="1000" b="1" kern="100" dirty="0">
                        <a:solidFill>
                          <a:schemeClr val="accent2"/>
                        </a:solidFill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en-US" sz="1000" b="1" kern="100" dirty="0" smtClean="0"/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b="1" kern="100" baseline="0" dirty="0" smtClean="0"/>
                        <a:t>Interview  Class</a:t>
                      </a:r>
                      <a:r>
                        <a:rPr lang="en-US" sz="1000" b="1" kern="100" dirty="0" smtClean="0"/>
                        <a:t> </a:t>
                      </a:r>
                      <a:endParaRPr lang="ko-KR" sz="1000" b="1" kern="100" dirty="0"/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b="1" kern="100" dirty="0" smtClean="0"/>
                        <a:t>Science Class</a:t>
                      </a:r>
                      <a:r>
                        <a:rPr lang="en-US" sz="1000" b="1" kern="100" baseline="0" dirty="0" smtClean="0"/>
                        <a:t> </a:t>
                      </a:r>
                      <a:r>
                        <a:rPr lang="en-US" sz="1000" b="1" kern="100" dirty="0" smtClean="0"/>
                        <a:t>5</a:t>
                      </a:r>
                      <a:endParaRPr lang="ko-KR" sz="1000" b="1" kern="100" dirty="0">
                        <a:solidFill>
                          <a:schemeClr val="accent2"/>
                        </a:solidFill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en-US" sz="1000" b="1" kern="100" dirty="0" smtClean="0"/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b="1" kern="100" dirty="0" smtClean="0"/>
                        <a:t>Presentation</a:t>
                      </a:r>
                      <a:r>
                        <a:rPr lang="en-US" sz="1000" b="1" kern="100" baseline="0" dirty="0" smtClean="0"/>
                        <a:t> Class</a:t>
                      </a:r>
                      <a:r>
                        <a:rPr lang="en-US" sz="1000" b="1" kern="100" dirty="0" smtClean="0"/>
                        <a:t> 3</a:t>
                      </a:r>
                      <a:endParaRPr lang="ko-KR" sz="1000" b="1" kern="100" dirty="0"/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b="1" kern="100" dirty="0" smtClean="0"/>
                        <a:t>Science Class</a:t>
                      </a:r>
                      <a:r>
                        <a:rPr lang="en-US" sz="1000" b="1" kern="100" baseline="0" dirty="0" smtClean="0"/>
                        <a:t> </a:t>
                      </a:r>
                      <a:r>
                        <a:rPr lang="en-US" sz="1000" b="1" kern="100" dirty="0" smtClean="0"/>
                        <a:t>6</a:t>
                      </a:r>
                      <a:endParaRPr lang="ko-KR" sz="1000" b="1" kern="100" dirty="0">
                        <a:solidFill>
                          <a:schemeClr val="accent2"/>
                        </a:solidFill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50609" marR="50609" marT="0" marB="0"/>
                </a:tc>
              </a:tr>
            </a:tbl>
          </a:graphicData>
        </a:graphic>
      </p:graphicFrame>
      <p:sp>
        <p:nvSpPr>
          <p:cNvPr id="16475" name="Rectangle 2"/>
          <p:cNvSpPr>
            <a:spLocks noChangeArrowheads="1"/>
          </p:cNvSpPr>
          <p:nvPr/>
        </p:nvSpPr>
        <p:spPr bwMode="auto">
          <a:xfrm>
            <a:off x="0" y="109538"/>
            <a:ext cx="9144000" cy="461962"/>
          </a:xfrm>
          <a:prstGeom prst="rect">
            <a:avLst/>
          </a:prstGeom>
          <a:solidFill>
            <a:srgbClr val="FF33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4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교과과정</a:t>
            </a:r>
            <a:r>
              <a:rPr kumimoji="0" lang="en-US" altLang="ko-KR" sz="24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: Curriculum</a:t>
            </a:r>
            <a:endParaRPr kumimoji="0" lang="ko-KR" altLang="en-US" sz="240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AutoShape 247"/>
          <p:cNvSpPr>
            <a:spLocks noChangeArrowheads="1"/>
          </p:cNvSpPr>
          <p:nvPr/>
        </p:nvSpPr>
        <p:spPr bwMode="auto">
          <a:xfrm>
            <a:off x="1122363" y="71438"/>
            <a:ext cx="8021637" cy="207962"/>
          </a:xfrm>
          <a:prstGeom prst="roundRect">
            <a:avLst>
              <a:gd name="adj" fmla="val 37037"/>
            </a:avLst>
          </a:prstGeom>
          <a:gradFill rotWithShape="1">
            <a:gsLst>
              <a:gs pos="0">
                <a:schemeClr val="bg1">
                  <a:alpha val="80000"/>
                </a:schemeClr>
              </a:gs>
              <a:gs pos="100000">
                <a:schemeClr val="bg1">
                  <a:gamma/>
                  <a:tint val="87843"/>
                  <a:invGamma/>
                  <a:alpha val="0"/>
                </a:schemeClr>
              </a:gs>
            </a:gsLst>
            <a:lin ang="5400000" scaled="1"/>
          </a:gradFill>
          <a:ln w="254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테마">
      <a:majorFont>
        <a:latin typeface=""/>
        <a:ea typeface=""/>
        <a:cs typeface="맑은 고딕"/>
      </a:majorFont>
      <a:minorFont>
        <a:latin typeface=""/>
        <a:ea typeface=""/>
        <a:cs typeface="맑은 고딕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229</Words>
  <Application>Microsoft Office PowerPoint</Application>
  <PresentationFormat>On-screen Show (4:3)</PresentationFormat>
  <Paragraphs>144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디자인 서식 파일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맑은 고딕</vt:lpstr>
      <vt:lpstr>Arial</vt:lpstr>
      <vt:lpstr>바탕</vt:lpstr>
      <vt:lpstr>Times New Roman</vt:lpstr>
      <vt:lpstr>HY강B</vt:lpstr>
      <vt:lpstr>굴림</vt:lpstr>
      <vt:lpstr>HY헤드라인M</vt:lpstr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최은주</dc:creator>
  <cp:lastModifiedBy>LG</cp:lastModifiedBy>
  <cp:revision>2</cp:revision>
  <dcterms:created xsi:type="dcterms:W3CDTF">2009-05-22T01:24:39Z</dcterms:created>
  <dcterms:modified xsi:type="dcterms:W3CDTF">2009-07-27T00:58:02Z</dcterms:modified>
</cp:coreProperties>
</file>